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4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61" r:id="rId11"/>
    <p:sldId id="308" r:id="rId12"/>
    <p:sldId id="261" r:id="rId13"/>
    <p:sldId id="362" r:id="rId14"/>
    <p:sldId id="268" r:id="rId15"/>
    <p:sldId id="309" r:id="rId16"/>
    <p:sldId id="298" r:id="rId17"/>
    <p:sldId id="312" r:id="rId18"/>
    <p:sldId id="301" r:id="rId19"/>
    <p:sldId id="304" r:id="rId20"/>
    <p:sldId id="286" r:id="rId21"/>
    <p:sldId id="272" r:id="rId22"/>
    <p:sldId id="291" r:id="rId23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25"/>
      <p:bold r:id="rId26"/>
      <p:italic r:id="rId27"/>
      <p:bold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DM Sans" pitchFamily="2" charset="0"/>
      <p:regular r:id="rId33"/>
      <p:bold r:id="rId34"/>
      <p:italic r:id="rId35"/>
      <p:boldItalic r:id="rId36"/>
    </p:embeddedFont>
    <p:embeddedFont>
      <p:font typeface="Figtree" panose="020B0604020202020204" charset="0"/>
      <p:regular r:id="rId37"/>
      <p:bold r:id="rId38"/>
      <p:italic r:id="rId39"/>
      <p:boldItalic r:id="rId40"/>
    </p:embeddedFont>
    <p:embeddedFont>
      <p:font typeface="Fira Sans Extra Condensed" panose="020B0503050000020004" pitchFamily="34" charset="0"/>
      <p:regular r:id="rId41"/>
    </p:embeddedFont>
    <p:embeddedFont>
      <p:font typeface="Geologica" panose="020B0604020202020204" charset="0"/>
      <p:regular r:id="rId42"/>
      <p:bold r:id="rId43"/>
    </p:embeddedFont>
    <p:embeddedFont>
      <p:font typeface="Geologica SemiBold" panose="020B0604020202020204" charset="0"/>
      <p:regular r:id="rId44"/>
      <p:bold r:id="rId45"/>
    </p:embeddedFont>
    <p:embeddedFont>
      <p:font typeface="Nunito Light" pitchFamily="2" charset="0"/>
      <p:regular r:id="rId46"/>
      <p:italic r:id="rId47"/>
    </p:embeddedFont>
    <p:embeddedFont>
      <p:font typeface="Proxima Nova" panose="020B060402020202020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AF9"/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  <p1510:client id="{80B58248-D9C0-9EB5-633D-5ACE88674AC7}" v="18" dt="2023-11-23T17:24:15.750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03" d="100"/>
          <a:sy n="103" d="100"/>
        </p:scale>
        <p:origin x="787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5.fntdata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font" Target="fonts/font2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font" Target="fonts/font17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gif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svg>
</file>

<file path=ppt/media/image27.svg>
</file>

<file path=ppt/media/image28.sv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svg>
</file>

<file path=ppt/media/image51.png>
</file>

<file path=ppt/media/image52.png>
</file>

<file path=ppt/media/image53.svg>
</file>

<file path=ppt/media/image54.png>
</file>

<file path=ppt/media/image5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615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913f0108f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913f0108f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png"/><Relationship Id="rId18" Type="http://schemas.openxmlformats.org/officeDocument/2006/relationships/image" Target="../media/image39.png"/><Relationship Id="rId3" Type="http://schemas.openxmlformats.org/officeDocument/2006/relationships/image" Target="../media/image26.svg"/><Relationship Id="rId7" Type="http://schemas.openxmlformats.org/officeDocument/2006/relationships/image" Target="../media/image28.svg"/><Relationship Id="rId12" Type="http://schemas.openxmlformats.org/officeDocument/2006/relationships/image" Target="../media/image33.png"/><Relationship Id="rId17" Type="http://schemas.openxmlformats.org/officeDocument/2006/relationships/image" Target="../media/image38.png"/><Relationship Id="rId2" Type="http://schemas.openxmlformats.org/officeDocument/2006/relationships/image" Target="../media/image20.png"/><Relationship Id="rId16" Type="http://schemas.openxmlformats.org/officeDocument/2006/relationships/image" Target="../media/image3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11" Type="http://schemas.openxmlformats.org/officeDocument/2006/relationships/image" Target="../media/image32.png"/><Relationship Id="rId5" Type="http://schemas.openxmlformats.org/officeDocument/2006/relationships/image" Target="../media/image27.svg"/><Relationship Id="rId15" Type="http://schemas.openxmlformats.org/officeDocument/2006/relationships/image" Target="../media/image36.png"/><Relationship Id="rId10" Type="http://schemas.openxmlformats.org/officeDocument/2006/relationships/image" Target="../media/image31.png"/><Relationship Id="rId4" Type="http://schemas.openxmlformats.org/officeDocument/2006/relationships/image" Target="../media/image22.png"/><Relationship Id="rId9" Type="http://schemas.openxmlformats.org/officeDocument/2006/relationships/image" Target="../media/image30.png"/><Relationship Id="rId1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svg"/><Relationship Id="rId9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0.svg"/><Relationship Id="rId4" Type="http://schemas.openxmlformats.org/officeDocument/2006/relationships/image" Target="../media/image4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oom.com/share/d3b6cd0b3f1844889666b7ab3e40af07?sid=023f87e5-6f78-4bce-b8fc-095087f87f15" TargetMode="External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5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B83ECF2-EAD3-D951-17A7-D52D0DDCB8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61966" y="2076159"/>
            <a:ext cx="3690754" cy="23551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3D950BC-9D4D-1C1C-4009-1384C67A6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2" y="486030"/>
            <a:ext cx="6582519" cy="4171440"/>
          </a:xfrm>
          <a:prstGeom prst="rect">
            <a:avLst/>
          </a:prstGeom>
        </p:spPr>
      </p:pic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68580" y="498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48732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7"/>
          <p:cNvSpPr txBox="1"/>
          <p:nvPr/>
        </p:nvSpPr>
        <p:spPr>
          <a:xfrm>
            <a:off x="444891" y="2886828"/>
            <a:ext cx="1566000" cy="150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Les informations sont conservées dans un fichier au format .JSON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83" name="Google Shape;783;p27"/>
          <p:cNvSpPr txBox="1"/>
          <p:nvPr/>
        </p:nvSpPr>
        <p:spPr>
          <a:xfrm>
            <a:off x="5432831" y="2865641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retourne un nouveau fichier au format .JSON dans lequel se trouve les résultats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" name="Google Shape;783;p27">
            <a:extLst>
              <a:ext uri="{FF2B5EF4-FFF2-40B4-BE49-F238E27FC236}">
                <a16:creationId xmlns:a16="http://schemas.microsoft.com/office/drawing/2014/main" id="{48A72E6C-2B23-32CA-B283-5E91CB80B851}"/>
              </a:ext>
            </a:extLst>
          </p:cNvPr>
          <p:cNvSpPr txBox="1"/>
          <p:nvPr/>
        </p:nvSpPr>
        <p:spPr>
          <a:xfrm>
            <a:off x="3789000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applique le modèle associé qui est extrait du fichier pickle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" name="Google Shape;783;p27">
            <a:extLst>
              <a:ext uri="{FF2B5EF4-FFF2-40B4-BE49-F238E27FC236}">
                <a16:creationId xmlns:a16="http://schemas.microsoft.com/office/drawing/2014/main" id="{D4D7049A-91D2-A5BD-80AC-7F763895B2BD}"/>
              </a:ext>
            </a:extLst>
          </p:cNvPr>
          <p:cNvSpPr txBox="1"/>
          <p:nvPr/>
        </p:nvSpPr>
        <p:spPr>
          <a:xfrm>
            <a:off x="2018385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 fichier au format .JSON est envoyé à l’API hebergé sur le serveur pythonanywhere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783;p27">
            <a:extLst>
              <a:ext uri="{FF2B5EF4-FFF2-40B4-BE49-F238E27FC236}">
                <a16:creationId xmlns:a16="http://schemas.microsoft.com/office/drawing/2014/main" id="{BB28D438-DE28-F41A-FFE2-E49EABA7627D}"/>
              </a:ext>
            </a:extLst>
          </p:cNvPr>
          <p:cNvSpPr txBox="1"/>
          <p:nvPr/>
        </p:nvSpPr>
        <p:spPr>
          <a:xfrm>
            <a:off x="7079844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Affichage des résultats sur le dashboard adapté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438A7E1-0F2D-872C-E94B-2B1CB3C23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51" y="381306"/>
            <a:ext cx="8740897" cy="248433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3FB15E4-55E8-FDA6-FFCA-6F510727CA9D}"/>
              </a:ext>
            </a:extLst>
          </p:cNvPr>
          <p:cNvSpPr/>
          <p:nvPr/>
        </p:nvSpPr>
        <p:spPr>
          <a:xfrm>
            <a:off x="2018385" y="4490629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b="1" dirty="0"/>
              <a:t>Connexion internet est indispensable </a:t>
            </a:r>
          </a:p>
        </p:txBody>
      </p:sp>
      <p:pic>
        <p:nvPicPr>
          <p:cNvPr id="31" name="Graphique 30" descr="Avertissement avec un remplissage uni">
            <a:extLst>
              <a:ext uri="{FF2B5EF4-FFF2-40B4-BE49-F238E27FC236}">
                <a16:creationId xmlns:a16="http://schemas.microsoft.com/office/drawing/2014/main" id="{D547F8E7-CC00-D19D-E2FE-E27D7BE55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7012" y="4612697"/>
            <a:ext cx="430523" cy="430523"/>
          </a:xfrm>
          <a:prstGeom prst="rect">
            <a:avLst/>
          </a:prstGeom>
        </p:spPr>
      </p:pic>
      <p:pic>
        <p:nvPicPr>
          <p:cNvPr id="32" name="Graphique 31" descr="Avertissement avec un remplissage uni">
            <a:extLst>
              <a:ext uri="{FF2B5EF4-FFF2-40B4-BE49-F238E27FC236}">
                <a16:creationId xmlns:a16="http://schemas.microsoft.com/office/drawing/2014/main" id="{462CF2F5-E1F5-4EDE-5FB8-F75B91ACC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6989" y="4612698"/>
            <a:ext cx="430523" cy="43052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096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E63E43C-943F-DF40-94C0-66F22022C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808" y="647700"/>
            <a:ext cx="6363132" cy="34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F78AD0F-AC8D-AFB4-4872-D1DE4CC16999}"/>
              </a:ext>
            </a:extLst>
          </p:cNvPr>
          <p:cNvSpPr txBox="1"/>
          <p:nvPr/>
        </p:nvSpPr>
        <p:spPr>
          <a:xfrm>
            <a:off x="2565152" y="5143500"/>
            <a:ext cx="6730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2"/>
              </a:rPr>
              <a:t>https://www.loom.com/share/d3b6cd0b3f1844889666b7ab3e40af07?sid=023f87e5-6f78-4bce-b8fc-095087f87f15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297443998"/>
              </p:ext>
            </p:extLst>
          </p:nvPr>
        </p:nvGraphicFramePr>
        <p:xfrm>
          <a:off x="174102" y="51685"/>
          <a:ext cx="8795795" cy="4929906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: les avertissements de l’Etat par exemple.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04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Faire des statistiques descriptives concernant la base initiale que l’on a.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Expliquer le découpage de la base test et train.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la performance de notre modèle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fonctions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en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PtrSafe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Respecter la syntaxe PEP8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Mettre tous les codes en anglais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« </a:t>
                      </a:r>
                      <a:r>
                        <a:rPr lang="fr-FR" sz="700" b="0" i="1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print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 en « </a:t>
                      </a:r>
                      <a:r>
                        <a:rPr lang="fr-FR" sz="700" b="0" i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log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125357"/>
            <a:ext cx="858838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</a:t>
            </a: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Image 1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BAB43AA8-9A3E-C028-64B4-C69B579CD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010" y="125357"/>
            <a:ext cx="516468" cy="38735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73" y="1683300"/>
            <a:ext cx="6215002" cy="1776900"/>
          </a:xfrm>
        </p:spPr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0" y="-346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pic>
        <p:nvPicPr>
          <p:cNvPr id="7" name="Image 6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96C456DC-E459-D58C-6EC3-5E530483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935" y="0"/>
            <a:ext cx="1001065" cy="7507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D60521-0813-3FDE-57D6-85049B8E953C}"/>
              </a:ext>
            </a:extLst>
          </p:cNvPr>
          <p:cNvSpPr txBox="1"/>
          <p:nvPr/>
        </p:nvSpPr>
        <p:spPr>
          <a:xfrm>
            <a:off x="390498" y="125357"/>
            <a:ext cx="8588388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de nouveaux boutons : « Menu » qui permet le retour à la page d’accueil; « Formulaire » qui permet d’ouvrir le formulaire; « Historique » qui affiche l’historique.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Associer la liste déroulante de l’historique du formulaire à l’historique dans le fichier Excel.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d’informations complémentaires sur le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dashboard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: des recommandations de l’Etat par exemple. </a:t>
            </a:r>
            <a:endParaRPr lang="fr-FR" sz="160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Ajouter l’erreur du modèle dans la page d’accueil afin d’avertir l’utilisateur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Embellissement esthétique du formulaire : Police d’écriture, couleurs,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etc</a:t>
            </a:r>
            <a:endParaRPr lang="fr-FR" sz="1600" b="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Optimisation du code : explorez les techniques afin d’améliorer la performance de notre modèle choisi.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Changer les fonctions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en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PtrSafe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4438185" y="355693"/>
            <a:ext cx="4465814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Dégradé dans les svg - Pédagogie et numérique">
            <a:extLst>
              <a:ext uri="{FF2B5EF4-FFF2-40B4-BE49-F238E27FC236}">
                <a16:creationId xmlns:a16="http://schemas.microsoft.com/office/drawing/2014/main" id="{70BE9D53-723E-8A26-D7CF-5DC2699B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852" y="1880698"/>
            <a:ext cx="920439" cy="8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16124B7-6011-233F-7CA1-077A3357C188}"/>
              </a:ext>
            </a:extLst>
          </p:cNvPr>
          <p:cNvSpPr txBox="1"/>
          <p:nvPr/>
        </p:nvSpPr>
        <p:spPr>
          <a:xfrm>
            <a:off x="4265576" y="2972299"/>
            <a:ext cx="4465814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12 878 aliments</a:t>
            </a:r>
          </a:p>
          <a:p>
            <a:pPr algn="ctr"/>
            <a:endParaRPr lang="en-US" sz="1600" b="1" dirty="0">
              <a:solidFill>
                <a:schemeClr val="tx1"/>
              </a:solidFill>
              <a:latin typeface="Geologica SemiBold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15 variables </a:t>
            </a:r>
            <a:r>
              <a:rPr lang="en-US" sz="1600" b="1" dirty="0" err="1">
                <a:solidFill>
                  <a:schemeClr val="tx1"/>
                </a:solidFill>
                <a:latin typeface="Geologica SemiBold"/>
              </a:rPr>
              <a:t>explicatives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99A8385F-7280-3C05-6BDE-565279186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10" y="981882"/>
            <a:ext cx="3947502" cy="386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dirty="0" err="1"/>
              <a:t>Random</a:t>
            </a:r>
            <a:r>
              <a:rPr lang="fr-FR" sz="1200" dirty="0"/>
              <a:t> Forest 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00024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0E226EF-69E5-66CE-8543-6F3F479CF784}"/>
              </a:ext>
            </a:extLst>
          </p:cNvPr>
          <p:cNvSpPr txBox="1"/>
          <p:nvPr/>
        </p:nvSpPr>
        <p:spPr>
          <a:xfrm>
            <a:off x="1734163" y="2130162"/>
            <a:ext cx="57688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EXPLIQUER LE MODELE RANDOM FOREST</a:t>
            </a:r>
          </a:p>
        </p:txBody>
      </p:sp>
    </p:spTree>
    <p:extLst>
      <p:ext uri="{BB962C8B-B14F-4D97-AF65-F5344CB8AC3E}">
        <p14:creationId xmlns:p14="http://schemas.microsoft.com/office/powerpoint/2010/main" val="1860369263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833</TotalTime>
  <Words>1082</Words>
  <Application>Microsoft Office PowerPoint</Application>
  <PresentationFormat>Affichage à l'écran (16:9)</PresentationFormat>
  <Paragraphs>209</Paragraphs>
  <Slides>21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21</vt:i4>
      </vt:variant>
    </vt:vector>
  </HeadingPairs>
  <TitlesOfParts>
    <vt:vector size="34" baseType="lpstr">
      <vt:lpstr>Geologica</vt:lpstr>
      <vt:lpstr>Fira Sans Extra Condensed</vt:lpstr>
      <vt:lpstr>Arial</vt:lpstr>
      <vt:lpstr>Calibri</vt:lpstr>
      <vt:lpstr>Nunito Light</vt:lpstr>
      <vt:lpstr>Geologica SemiBold</vt:lpstr>
      <vt:lpstr>Times New Roman</vt:lpstr>
      <vt:lpstr>DM Sans</vt:lpstr>
      <vt:lpstr>Proxima Nova</vt:lpstr>
      <vt:lpstr>Aptos Narrow</vt:lpstr>
      <vt:lpstr>Figtree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L’application</vt:lpstr>
      <vt:lpstr>Présentation PowerPoint</vt:lpstr>
      <vt:lpstr>Interface d’accueil</vt:lpstr>
      <vt:lpstr>Place aux démos !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669</cp:revision>
  <dcterms:modified xsi:type="dcterms:W3CDTF">2023-12-04T18:24:37Z</dcterms:modified>
</cp:coreProperties>
</file>

<file path=docProps/thumbnail.jpeg>
</file>